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6F71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3018" y="-930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651186"/>
            <a:ext cx="8348925" cy="4048813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 dirty="0"/>
          </a:p>
          <a:p>
            <a:r>
              <a:rPr lang="nl-NL" dirty="0"/>
              <a:t>github.ugent.be/gartangh/VOP_Voorraadbeheer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0229966" y="21490944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8764136" y="28401589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551698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880" y="1439595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862" y="20802151"/>
            <a:ext cx="8171285" cy="5478920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718119" y="24313545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388322" y="14428007"/>
            <a:ext cx="4048255" cy="1459625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6408873" y="20568888"/>
            <a:ext cx="3748865" cy="145226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UWB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5047862" y="22021154"/>
            <a:ext cx="4094138" cy="3510448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56230"/>
          <a:stretch/>
        </p:blipFill>
        <p:spPr>
          <a:xfrm>
            <a:off x="11379078" y="8535628"/>
            <a:ext cx="7683807" cy="5562295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774"/>
          <a:stretch/>
        </p:blipFill>
        <p:spPr>
          <a:xfrm>
            <a:off x="1511299" y="8541568"/>
            <a:ext cx="9854673" cy="5544323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062886" y="8553600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696" b="82723" l="4667" r="91000">
                        <a14:foregroundMark x1="50933" y1="19634" x2="43400" y2="51702"/>
                        <a14:foregroundMark x1="43400" y1="51702" x2="53867" y2="21728"/>
                        <a14:foregroundMark x1="53867" y1="21728" x2="55000" y2="14398"/>
                        <a14:foregroundMark x1="55000" y1="14398" x2="50067" y2="34293"/>
                        <a14:foregroundMark x1="50067" y1="34293" x2="51800" y2="19895"/>
                        <a14:foregroundMark x1="10467" y1="60733" x2="6067" y2="53534"/>
                        <a14:foregroundMark x1="6067" y1="53534" x2="6467" y2="46597"/>
                        <a14:foregroundMark x1="6467" y1="46597" x2="9333" y2="41885"/>
                        <a14:foregroundMark x1="9333" y1="41885" x2="21000" y2="34162"/>
                        <a14:foregroundMark x1="11200" y1="61518" x2="21267" y2="63613"/>
                        <a14:foregroundMark x1="21267" y1="63613" x2="27533" y2="62173"/>
                        <a14:foregroundMark x1="27533" y1="62173" x2="34800" y2="62173"/>
                        <a14:foregroundMark x1="34800" y1="62173" x2="39533" y2="61649"/>
                        <a14:foregroundMark x1="39533" y1="61649" x2="42333" y2="55628"/>
                        <a14:foregroundMark x1="42333" y1="55628" x2="42467" y2="48168"/>
                        <a14:foregroundMark x1="42467" y1="48168" x2="46933" y2="34555"/>
                        <a14:foregroundMark x1="46933" y1="34555" x2="47600" y2="22906"/>
                        <a14:foregroundMark x1="47600" y1="22906" x2="51200" y2="17277"/>
                        <a14:foregroundMark x1="45600" y1="62173" x2="48200" y2="70419"/>
                        <a14:foregroundMark x1="48200" y1="70419" x2="64800" y2="75654"/>
                        <a14:foregroundMark x1="64800" y1="75654" x2="73067" y2="75785"/>
                        <a14:foregroundMark x1="73067" y1="75785" x2="83933" y2="70681"/>
                        <a14:foregroundMark x1="83933" y1="70681" x2="88533" y2="62827"/>
                        <a14:foregroundMark x1="88533" y1="62827" x2="90400" y2="54058"/>
                        <a14:foregroundMark x1="90400" y1="54058" x2="90867" y2="46597"/>
                        <a14:foregroundMark x1="90867" y1="46597" x2="87333" y2="38613"/>
                        <a14:foregroundMark x1="87333" y1="38613" x2="58067" y2="31283"/>
                        <a14:foregroundMark x1="91067" y1="44110" x2="91000" y2="54843"/>
                        <a14:foregroundMark x1="91000" y1="54843" x2="88533" y2="44372"/>
                        <a14:foregroundMark x1="51400" y1="58639" x2="55133" y2="55236"/>
                        <a14:foregroundMark x1="55133" y1="55236" x2="52533" y2="57723"/>
                        <a14:foregroundMark x1="52533" y1="57723" x2="52533" y2="57723"/>
                        <a14:foregroundMark x1="66600" y1="47906" x2="69867" y2="46073"/>
                        <a14:foregroundMark x1="69867" y1="46073" x2="71067" y2="44110"/>
                        <a14:foregroundMark x1="7200" y1="47644" x2="4667" y2="51832"/>
                        <a14:foregroundMark x1="4667" y1="51832" x2="7200" y2="61257"/>
                        <a14:foregroundMark x1="54333" y1="56283" x2="58333" y2="55366"/>
                        <a14:foregroundMark x1="58333" y1="55366" x2="63467" y2="49215"/>
                        <a14:foregroundMark x1="63467" y1="49215" x2="64200" y2="54450"/>
                        <a14:foregroundMark x1="64200" y1="54450" x2="60667" y2="57068"/>
                        <a14:foregroundMark x1="60667" y1="57068" x2="53467" y2="58115"/>
                        <a14:foregroundMark x1="71533" y1="44110" x2="74600" y2="40707"/>
                        <a14:foregroundMark x1="74600" y1="40707" x2="71533" y2="43586"/>
                        <a14:foregroundMark x1="71533" y1="43586" x2="74000" y2="40707"/>
                        <a14:foregroundMark x1="74000" y1="40707" x2="74200" y2="41230"/>
                        <a14:foregroundMark x1="73867" y1="83901" x2="71067" y2="81806"/>
                        <a14:foregroundMark x1="71067" y1="81806" x2="68733" y2="85079"/>
                        <a14:foregroundMark x1="68733" y1="85079" x2="61000" y2="85079"/>
                        <a14:foregroundMark x1="61000" y1="85079" x2="57467" y2="82853"/>
                        <a14:foregroundMark x1="57467" y1="82853" x2="61533" y2="81806"/>
                        <a14:foregroundMark x1="61533" y1="81806" x2="66133" y2="81937"/>
                        <a14:foregroundMark x1="66133" y1="81937" x2="72000" y2="80497"/>
                        <a14:foregroundMark x1="72000" y1="80497" x2="72733" y2="82853"/>
                        <a14:foregroundMark x1="80400" y1="15052" x2="77800" y2="12696"/>
                        <a14:foregroundMark x1="77800" y1="12696" x2="50533" y2="14398"/>
                        <a14:foregroundMark x1="50533" y1="14398" x2="61133" y2="16754"/>
                        <a14:foregroundMark x1="61133" y1="16754" x2="71733" y2="15576"/>
                        <a14:foregroundMark x1="71733" y1="15576" x2="78867" y2="17016"/>
                        <a14:foregroundMark x1="78867" y1="17016" x2="79067" y2="17277"/>
                        <a14:backgroundMark x1="50851" y1="57723" x2="51818" y2="56991"/>
                        <a14:backgroundMark x1="50333" y1="58115" x2="50851" y2="57723"/>
                        <a14:backgroundMark x1="53990" y1="52755" x2="51867" y2="52356"/>
                        <a14:backgroundMark x1="55104" y1="52965" x2="54004" y2="52758"/>
                        <a14:backgroundMark x1="51867" y1="52356" x2="49200" y2="55497"/>
                        <a14:backgroundMark x1="49200" y1="55497" x2="48867" y2="56937"/>
                        <a14:backgroundMark x1="55800" y1="61257" x2="57200" y2="66361"/>
                        <a14:backgroundMark x1="57200" y1="66361" x2="59467" y2="62696"/>
                        <a14:backgroundMark x1="59467" y1="62696" x2="57978" y2="60373"/>
                        <a14:backgroundMark x1="55030" y1="60802" x2="54200" y2="61780"/>
                        <a14:backgroundMark x1="54200" y1="61780" x2="54067" y2="61780"/>
                        <a14:backgroundMark x1="65000" y1="61780" x2="65467" y2="61780"/>
                        <a14:backgroundMark x1="58933" y1="40314" x2="62467" y2="42670"/>
                        <a14:backgroundMark x1="62467" y1="42670" x2="65400" y2="41754"/>
                        <a14:backgroundMark x1="65400" y1="41754" x2="68733" y2="41754"/>
                        <a14:backgroundMark x1="68733" y1="41754" x2="63667" y2="45288"/>
                        <a14:backgroundMark x1="63667" y1="45288" x2="61000" y2="43063"/>
                        <a14:backgroundMark x1="61000" y1="43063" x2="63133" y2="39398"/>
                        <a14:backgroundMark x1="63133" y1="39398" x2="69133" y2="41230"/>
                        <a14:backgroundMark x1="46200" y1="21073" x2="46933" y2="2028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" t="9270" r="5372" b="13808"/>
          <a:stretch/>
        </p:blipFill>
        <p:spPr>
          <a:xfrm>
            <a:off x="2440182" y="32490170"/>
            <a:ext cx="15643929" cy="6714987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2818262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0171996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6970782" y="22756142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8">
            <a:extLst>
              <a:ext uri="{FF2B5EF4-FFF2-40B4-BE49-F238E27FC236}">
                <a16:creationId xmlns:a16="http://schemas.microsoft.com/office/drawing/2014/main" id="{87B14CC2-1FE6-4269-8CBF-3CBDB9CF4C89}"/>
              </a:ext>
            </a:extLst>
          </p:cNvPr>
          <p:cNvCxnSpPr>
            <a:cxnSpLocks/>
          </p:cNvCxnSpPr>
          <p:nvPr/>
        </p:nvCxnSpPr>
        <p:spPr>
          <a:xfrm flipV="1">
            <a:off x="6980942" y="25156108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8">
            <a:extLst>
              <a:ext uri="{FF2B5EF4-FFF2-40B4-BE49-F238E27FC236}">
                <a16:creationId xmlns:a16="http://schemas.microsoft.com/office/drawing/2014/main" id="{219E0542-FF64-4C64-90B9-D4B4F8A6C462}"/>
              </a:ext>
            </a:extLst>
          </p:cNvPr>
          <p:cNvCxnSpPr>
            <a:cxnSpLocks/>
          </p:cNvCxnSpPr>
          <p:nvPr/>
        </p:nvCxnSpPr>
        <p:spPr>
          <a:xfrm rot="16200000">
            <a:off x="11489782" y="27208692"/>
            <a:ext cx="2877712" cy="0"/>
          </a:xfrm>
          <a:prstGeom prst="line">
            <a:avLst/>
          </a:prstGeom>
          <a:ln w="1936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8">
            <a:extLst>
              <a:ext uri="{FF2B5EF4-FFF2-40B4-BE49-F238E27FC236}">
                <a16:creationId xmlns:a16="http://schemas.microsoft.com/office/drawing/2014/main" id="{B81AD7BF-585E-41D6-BA7F-0C8FD8544457}"/>
              </a:ext>
            </a:extLst>
          </p:cNvPr>
          <p:cNvCxnSpPr>
            <a:cxnSpLocks/>
          </p:cNvCxnSpPr>
          <p:nvPr/>
        </p:nvCxnSpPr>
        <p:spPr>
          <a:xfrm rot="18900000">
            <a:off x="14878630" y="2763012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EDFB260F-ECB4-4BA2-8C44-D87E52D158A2}"/>
              </a:ext>
            </a:extLst>
          </p:cNvPr>
          <p:cNvCxnSpPr>
            <a:cxnSpLocks/>
          </p:cNvCxnSpPr>
          <p:nvPr/>
        </p:nvCxnSpPr>
        <p:spPr>
          <a:xfrm rot="18900000">
            <a:off x="24696131" y="2047606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9B973A8D-2134-495C-AD42-2D11D5484E85}"/>
              </a:ext>
            </a:extLst>
          </p:cNvPr>
          <p:cNvCxnSpPr>
            <a:cxnSpLocks/>
          </p:cNvCxnSpPr>
          <p:nvPr/>
        </p:nvCxnSpPr>
        <p:spPr>
          <a:xfrm flipH="1" flipV="1">
            <a:off x="22834329" y="26400255"/>
            <a:ext cx="1623974" cy="250421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8">
            <a:extLst>
              <a:ext uri="{FF2B5EF4-FFF2-40B4-BE49-F238E27FC236}">
                <a16:creationId xmlns:a16="http://schemas.microsoft.com/office/drawing/2014/main" id="{21E4BDE4-FF7C-4EEB-AE74-9531A821566C}"/>
              </a:ext>
            </a:extLst>
          </p:cNvPr>
          <p:cNvCxnSpPr>
            <a:cxnSpLocks/>
          </p:cNvCxnSpPr>
          <p:nvPr/>
        </p:nvCxnSpPr>
        <p:spPr>
          <a:xfrm flipV="1">
            <a:off x="18346890" y="33129716"/>
            <a:ext cx="3519604" cy="60892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ptop png">
            <a:extLst>
              <a:ext uri="{FF2B5EF4-FFF2-40B4-BE49-F238E27FC236}">
                <a16:creationId xmlns:a16="http://schemas.microsoft.com/office/drawing/2014/main" id="{4977D88A-5D29-45EE-9F7E-0304FCC4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330" y="29289783"/>
            <a:ext cx="7142485" cy="45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52710C3B-CA04-4299-91E8-61EA3EA77595}"/>
              </a:ext>
            </a:extLst>
          </p:cNvPr>
          <p:cNvSpPr/>
          <p:nvPr/>
        </p:nvSpPr>
        <p:spPr>
          <a:xfrm>
            <a:off x="18084111" y="30689442"/>
            <a:ext cx="3782383" cy="198399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Drone aansturing met Nodecopter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FFB202D-3B90-490F-84F3-0C0D866272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33" y="14659573"/>
            <a:ext cx="3432492" cy="36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209</TotalTime>
  <Words>99</Words>
  <Application>Microsoft Office PowerPoint</Application>
  <PresentationFormat>Aangepast</PresentationFormat>
  <Paragraphs>15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Robbe De Vilder</cp:lastModifiedBy>
  <cp:revision>119</cp:revision>
  <dcterms:created xsi:type="dcterms:W3CDTF">2018-05-09T14:55:15Z</dcterms:created>
  <dcterms:modified xsi:type="dcterms:W3CDTF">2018-05-21T18:08:27Z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